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41061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2876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24731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53281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39213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96165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78135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23342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96993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9431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40027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943CDC-E7F1-4FE3-9BB8-EFA305D8DF0D}" type="datetimeFigureOut">
              <a:rPr lang="en-US" smtClean="0"/>
              <a:t>8/28/2010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A1340D-D223-4EE7-96A8-AE4AC0CAB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225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1447800" y="1676400"/>
            <a:ext cx="4686300" cy="2971800"/>
            <a:chOff x="1447800" y="1676400"/>
            <a:chExt cx="4686300" cy="2971800"/>
          </a:xfrm>
        </p:grpSpPr>
        <p:grpSp>
          <p:nvGrpSpPr>
            <p:cNvPr id="7" name="Group 6"/>
            <p:cNvGrpSpPr/>
            <p:nvPr/>
          </p:nvGrpSpPr>
          <p:grpSpPr>
            <a:xfrm>
              <a:off x="1447800" y="1676400"/>
              <a:ext cx="4686300" cy="2971800"/>
              <a:chOff x="1447800" y="1676400"/>
              <a:chExt cx="4686300" cy="2971800"/>
            </a:xfrm>
          </p:grpSpPr>
          <p:sp>
            <p:nvSpPr>
              <p:cNvPr id="4" name="Oval 3"/>
              <p:cNvSpPr/>
              <p:nvPr/>
            </p:nvSpPr>
            <p:spPr>
              <a:xfrm>
                <a:off x="1447800" y="1676400"/>
                <a:ext cx="3124200" cy="2971800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" name="Oval 4"/>
              <p:cNvSpPr/>
              <p:nvPr/>
            </p:nvSpPr>
            <p:spPr>
              <a:xfrm>
                <a:off x="3009900" y="1676400"/>
                <a:ext cx="3124200" cy="2971800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8" name="TextBox 7"/>
            <p:cNvSpPr txBox="1"/>
            <p:nvPr/>
          </p:nvSpPr>
          <p:spPr>
            <a:xfrm>
              <a:off x="1905000" y="1842700"/>
              <a:ext cx="39624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b="1" dirty="0" smtClean="0"/>
                <a:t>         New Literacies                   Traditional Print</a:t>
              </a:r>
              <a:endParaRPr lang="en-US" sz="1400" b="1" dirty="0"/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1600200" y="2362200"/>
              <a:ext cx="1409700" cy="1600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Inquiry Based</a:t>
              </a:r>
            </a:p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Multimodal Elements</a:t>
              </a:r>
            </a:p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Read in nonlinear fashion</a:t>
              </a:r>
            </a:p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Community</a:t>
              </a:r>
              <a:endParaRPr lang="en-US" sz="1400" dirty="0"/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4544291" y="2369127"/>
              <a:ext cx="1409700" cy="138499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Teacher Talk</a:t>
              </a:r>
            </a:p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Textbooks</a:t>
              </a:r>
            </a:p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Read front to back, left to right</a:t>
              </a:r>
            </a:p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Individualized</a:t>
              </a:r>
              <a:endParaRPr lang="en-US" sz="1400" dirty="0"/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3051463" y="2514600"/>
              <a:ext cx="1534391" cy="18158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Construct Meaning</a:t>
              </a:r>
            </a:p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Core Concepts</a:t>
              </a:r>
            </a:p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Build Comprehension</a:t>
              </a:r>
            </a:p>
            <a:p>
              <a:pPr marL="171450" indent="-171450">
                <a:buFont typeface="Arial" pitchFamily="34" charset="0"/>
                <a:buChar char="•"/>
              </a:pPr>
              <a:r>
                <a:rPr lang="en-US" sz="1400" dirty="0" smtClean="0"/>
                <a:t>Access from Classroom</a:t>
              </a:r>
            </a:p>
            <a:p>
              <a:endParaRPr lang="en-US" sz="1400" dirty="0"/>
            </a:p>
          </p:txBody>
        </p:sp>
      </p:grpSp>
    </p:spTree>
    <p:extLst>
      <p:ext uri="{BB962C8B-B14F-4D97-AF65-F5344CB8AC3E}">
        <p14:creationId xmlns:p14="http://schemas.microsoft.com/office/powerpoint/2010/main" val="36171027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35</Words>
  <Application>Microsoft Office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Shannon Harbison</dc:creator>
  <cp:lastModifiedBy>Shannon Harbison</cp:lastModifiedBy>
  <cp:revision>2</cp:revision>
  <dcterms:created xsi:type="dcterms:W3CDTF">2010-08-29T01:28:52Z</dcterms:created>
  <dcterms:modified xsi:type="dcterms:W3CDTF">2010-08-29T01:42:31Z</dcterms:modified>
</cp:coreProperties>
</file>

<file path=docProps/thumbnail.jpeg>
</file>